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03" r:id="rId2"/>
    <p:sldId id="371" r:id="rId3"/>
    <p:sldId id="488" r:id="rId4"/>
    <p:sldId id="448" r:id="rId5"/>
    <p:sldId id="407" r:id="rId6"/>
    <p:sldId id="454" r:id="rId7"/>
    <p:sldId id="466" r:id="rId8"/>
    <p:sldId id="469" r:id="rId9"/>
    <p:sldId id="468" r:id="rId10"/>
    <p:sldId id="475" r:id="rId11"/>
    <p:sldId id="482" r:id="rId12"/>
    <p:sldId id="419" r:id="rId13"/>
    <p:sldId id="476" r:id="rId14"/>
    <p:sldId id="462" r:id="rId15"/>
    <p:sldId id="432" r:id="rId16"/>
    <p:sldId id="486" r:id="rId17"/>
    <p:sldId id="416" r:id="rId18"/>
    <p:sldId id="446" r:id="rId19"/>
    <p:sldId id="450" r:id="rId20"/>
    <p:sldId id="453" r:id="rId21"/>
    <p:sldId id="456" r:id="rId22"/>
    <p:sldId id="459" r:id="rId23"/>
    <p:sldId id="467" r:id="rId24"/>
    <p:sldId id="487" r:id="rId25"/>
    <p:sldId id="474" r:id="rId26"/>
    <p:sldId id="464" r:id="rId27"/>
    <p:sldId id="440" r:id="rId28"/>
    <p:sldId id="478" r:id="rId29"/>
    <p:sldId id="489" r:id="rId30"/>
  </p:sldIdLst>
  <p:sldSz cx="9144000" cy="5143500" type="screen16x9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6600"/>
    <a:srgbClr val="CC9900"/>
    <a:srgbClr val="CCFFFF"/>
    <a:srgbClr val="FFFFCC"/>
    <a:srgbClr val="B2B2B2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6404" autoAdjust="0"/>
  </p:normalViewPr>
  <p:slideViewPr>
    <p:cSldViewPr snapToGrid="0">
      <p:cViewPr varScale="1">
        <p:scale>
          <a:sx n="146" d="100"/>
          <a:sy n="146" d="100"/>
        </p:scale>
        <p:origin x="498" y="10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6095"/>
          </a:xfrm>
          <a:prstGeom prst="rect">
            <a:avLst/>
          </a:prstGeom>
        </p:spPr>
        <p:txBody>
          <a:bodyPr vert="horz" lIns="90859" tIns="45430" rIns="90859" bIns="454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7" y="0"/>
            <a:ext cx="2944283" cy="496095"/>
          </a:xfrm>
          <a:prstGeom prst="rect">
            <a:avLst/>
          </a:prstGeom>
        </p:spPr>
        <p:txBody>
          <a:bodyPr vert="horz" lIns="90859" tIns="45430" rIns="90859" bIns="45430" rtlCol="0"/>
          <a:lstStyle>
            <a:lvl1pPr algn="r">
              <a:defRPr sz="1200"/>
            </a:lvl1pPr>
          </a:lstStyle>
          <a:p>
            <a:fld id="{1846100D-2F26-47B0-B136-6837B068FEAF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3722"/>
            <a:ext cx="2944283" cy="496095"/>
          </a:xfrm>
          <a:prstGeom prst="rect">
            <a:avLst/>
          </a:prstGeom>
        </p:spPr>
        <p:txBody>
          <a:bodyPr vert="horz" lIns="90859" tIns="45430" rIns="90859" bIns="454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7" y="9433722"/>
            <a:ext cx="2944283" cy="496095"/>
          </a:xfrm>
          <a:prstGeom prst="rect">
            <a:avLst/>
          </a:prstGeom>
        </p:spPr>
        <p:txBody>
          <a:bodyPr vert="horz" lIns="90859" tIns="45430" rIns="90859" bIns="45430" rtlCol="0" anchor="b"/>
          <a:lstStyle>
            <a:lvl1pPr algn="r">
              <a:defRPr sz="1200"/>
            </a:lvl1pPr>
          </a:lstStyle>
          <a:p>
            <a:fld id="{097290D2-96AD-44F3-B6CE-EB3344980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93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4283" cy="496570"/>
          </a:xfrm>
          <a:prstGeom prst="rect">
            <a:avLst/>
          </a:prstGeom>
        </p:spPr>
        <p:txBody>
          <a:bodyPr vert="horz" lIns="91146" tIns="45573" rIns="91146" bIns="455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8" y="1"/>
            <a:ext cx="2944283" cy="496570"/>
          </a:xfrm>
          <a:prstGeom prst="rect">
            <a:avLst/>
          </a:prstGeom>
        </p:spPr>
        <p:txBody>
          <a:bodyPr vert="horz" lIns="91146" tIns="45573" rIns="91146" bIns="45573" rtlCol="0"/>
          <a:lstStyle>
            <a:lvl1pPr algn="r">
              <a:defRPr sz="1200"/>
            </a:lvl1pPr>
          </a:lstStyle>
          <a:p>
            <a:fld id="{5451F661-985E-401F-84C9-F1CECDFF44CC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6" tIns="45573" rIns="91146" bIns="455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7419"/>
            <a:ext cx="5435600" cy="4469130"/>
          </a:xfrm>
          <a:prstGeom prst="rect">
            <a:avLst/>
          </a:prstGeom>
        </p:spPr>
        <p:txBody>
          <a:bodyPr vert="horz" lIns="91146" tIns="45573" rIns="91146" bIns="4557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3107"/>
            <a:ext cx="2944283" cy="496570"/>
          </a:xfrm>
          <a:prstGeom prst="rect">
            <a:avLst/>
          </a:prstGeom>
        </p:spPr>
        <p:txBody>
          <a:bodyPr vert="horz" lIns="91146" tIns="45573" rIns="91146" bIns="455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8" y="9433107"/>
            <a:ext cx="2944283" cy="496570"/>
          </a:xfrm>
          <a:prstGeom prst="rect">
            <a:avLst/>
          </a:prstGeom>
        </p:spPr>
        <p:txBody>
          <a:bodyPr vert="horz" lIns="91146" tIns="45573" rIns="91146" bIns="45573" rtlCol="0" anchor="b"/>
          <a:lstStyle>
            <a:lvl1pPr algn="r">
              <a:defRPr sz="1200"/>
            </a:lvl1pPr>
          </a:lstStyle>
          <a:p>
            <a:fld id="{AE58DB82-E817-4DFA-B4A9-10EE557E8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E06-D676-46A2-9FFE-9926A1096A0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3CF6-7C4A-48BE-902A-656589368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3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E06-D676-46A2-9FFE-9926A1096A0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3CF6-7C4A-48BE-902A-656589368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4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E06-D676-46A2-9FFE-9926A1096A0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3CF6-7C4A-48BE-902A-656589368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2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06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E06-D676-46A2-9FFE-9926A1096A0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3CF6-7C4A-48BE-902A-656589368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E06-D676-46A2-9FFE-9926A1096A0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3CF6-7C4A-48BE-902A-656589368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E06-D676-46A2-9FFE-9926A1096A0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3CF6-7C4A-48BE-902A-656589368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7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E06-D676-46A2-9FFE-9926A1096A0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3CF6-7C4A-48BE-902A-656589368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E06-D676-46A2-9FFE-9926A1096A0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3CF6-7C4A-48BE-902A-656589368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9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E06-D676-46A2-9FFE-9926A1096A0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3CF6-7C4A-48BE-902A-656589368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1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E06-D676-46A2-9FFE-9926A1096A0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3CF6-7C4A-48BE-902A-656589368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9E06-D676-46A2-9FFE-9926A1096A0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33CF6-7C4A-48BE-902A-656589368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6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C9E06-D676-46A2-9FFE-9926A1096A06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3CF6-7C4A-48BE-902A-656589368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16" y="1047380"/>
            <a:ext cx="8229600" cy="2660574"/>
          </a:xfrm>
        </p:spPr>
        <p:txBody>
          <a:bodyPr>
            <a:normAutofit fontScale="90000"/>
          </a:bodyPr>
          <a:lstStyle/>
          <a:p>
            <a:pPr defTabSz="771571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Награждение победителей  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Республиканского чемпионата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WorldSkills Kazakhstan 2021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2"/>
            <a:ext cx="4695138" cy="2686958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 rot="10800000">
            <a:off x="5947874" y="3314404"/>
            <a:ext cx="3196127" cy="1829096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4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92BBFB-3CDD-4C2F-96E4-4C04A5DDE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1" y="847673"/>
            <a:ext cx="2381839" cy="250295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5090" y="3696565"/>
            <a:ext cx="8298647" cy="1019563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«Флористика»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78972" y="1689628"/>
            <a:ext cx="4087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 «Бескарагайский колледж» 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Кусбекова Акмарал Шайкеновна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21578" y="201558"/>
            <a:ext cx="4999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Мищенко Елена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Никоноровна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охожее изображение">
            <a:extLst>
              <a:ext uri="{FF2B5EF4-FFF2-40B4-BE49-F238E27FC236}">
                <a16:creationId xmlns:a16="http://schemas.microsoft.com/office/drawing/2014/main" id="{2AF4DB24-719D-4F35-88E2-B54CE2AC3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8" b="72547" l="66875" r="96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0" t="10927" r="2016" b="24453"/>
          <a:stretch/>
        </p:blipFill>
        <p:spPr bwMode="auto">
          <a:xfrm>
            <a:off x="7700753" y="77662"/>
            <a:ext cx="1192857" cy="117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7D7FDA67-EDEA-4408-85FF-84308E441222}"/>
              </a:ext>
            </a:extLst>
          </p:cNvPr>
          <p:cNvSpPr txBox="1">
            <a:spLocks/>
          </p:cNvSpPr>
          <p:nvPr/>
        </p:nvSpPr>
        <p:spPr>
          <a:xfrm>
            <a:off x="3951841" y="796586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rgbClr val="9966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Бронзовая медаль</a:t>
            </a:r>
            <a:endParaRPr lang="ru-RU" sz="2800" i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9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6935" y="3850503"/>
            <a:ext cx="8119310" cy="926505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«Ветеринария»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1507919"/>
            <a:ext cx="51372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«Восточно-Казахстанский сельскохозяйственный колледж»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Уалиева Гульбахрам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47258" y="201558"/>
            <a:ext cx="527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Амирбек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Қыдырәлі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Берікұлы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0CDB5-6AD4-4653-A5A2-BEC441141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5" r="-220" b="25092"/>
          <a:stretch/>
        </p:blipFill>
        <p:spPr>
          <a:xfrm>
            <a:off x="832602" y="794916"/>
            <a:ext cx="2265644" cy="2903334"/>
          </a:xfrm>
          <a:prstGeom prst="rect">
            <a:avLst/>
          </a:prstGeom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D154938B-A5EE-4DF1-93CF-50C07A52FFF7}"/>
              </a:ext>
            </a:extLst>
          </p:cNvPr>
          <p:cNvSpPr txBox="1">
            <a:spLocks/>
          </p:cNvSpPr>
          <p:nvPr/>
        </p:nvSpPr>
        <p:spPr>
          <a:xfrm>
            <a:off x="3951841" y="796586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rgbClr val="9966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Бронзовая медаль</a:t>
            </a:r>
            <a:endParaRPr lang="ru-RU" sz="2800" i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Похожее изображение">
            <a:extLst>
              <a:ext uri="{FF2B5EF4-FFF2-40B4-BE49-F238E27FC236}">
                <a16:creationId xmlns:a16="http://schemas.microsoft.com/office/drawing/2014/main" id="{05BE774D-9841-4162-9B81-F3E947173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8" b="72547" l="66875" r="96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0" t="10927" r="2016" b="24453"/>
          <a:stretch/>
        </p:blipFill>
        <p:spPr bwMode="auto">
          <a:xfrm>
            <a:off x="7700753" y="77662"/>
            <a:ext cx="1192857" cy="117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3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8422" y="4140871"/>
            <a:ext cx="8423780" cy="679323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 «Обслуживание грузовой техники»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1787" y="1963611"/>
            <a:ext cx="4087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«Колледж транспорта»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Кунанбаев Канат Талгатович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3017" y="128553"/>
            <a:ext cx="4907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Аманғалиев Аман Дәулетұлы 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1483D5-54FD-4033-A00F-D30EBC6ED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42" y="638335"/>
            <a:ext cx="2494840" cy="3326454"/>
          </a:xfrm>
          <a:prstGeom prst="rect">
            <a:avLst/>
          </a:prstGeom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763879F2-88DF-4A38-A247-65FA96F87640}"/>
              </a:ext>
            </a:extLst>
          </p:cNvPr>
          <p:cNvSpPr txBox="1">
            <a:spLocks/>
          </p:cNvSpPr>
          <p:nvPr/>
        </p:nvSpPr>
        <p:spPr>
          <a:xfrm>
            <a:off x="3951841" y="796586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rgbClr val="9966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Бронзовая медаль</a:t>
            </a:r>
            <a:endParaRPr lang="ru-RU" sz="2800" i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Похожее изображение">
            <a:extLst>
              <a:ext uri="{FF2B5EF4-FFF2-40B4-BE49-F238E27FC236}">
                <a16:creationId xmlns:a16="http://schemas.microsoft.com/office/drawing/2014/main" id="{AFA7C545-5E06-4F0F-B5B0-4AD127BAA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8" b="72547" l="66875" r="96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0" t="10927" r="2016" b="24453"/>
          <a:stretch/>
        </p:blipFill>
        <p:spPr bwMode="auto">
          <a:xfrm>
            <a:off x="7700753" y="77662"/>
            <a:ext cx="1192857" cy="117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0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6345" y="3891808"/>
            <a:ext cx="8109237" cy="830998"/>
          </a:xfrm>
          <a:ln>
            <a:solidFill>
              <a:srgbClr val="CC990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05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«Интернет вещей»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4535" y="1507919"/>
            <a:ext cx="4461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«Колледж радиотехники и связи»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Касымжанов Айдын Кездикбаевич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E72DBA-03ED-4031-A2BC-14BB012E7C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6254" r="50000" b="15175"/>
          <a:stretch/>
        </p:blipFill>
        <p:spPr>
          <a:xfrm>
            <a:off x="832602" y="737823"/>
            <a:ext cx="2293494" cy="3017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81052" y="201558"/>
            <a:ext cx="5939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Бекбосынов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Кайырбек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Жумабекович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 descr="Похожее изображение">
            <a:extLst>
              <a:ext uri="{FF2B5EF4-FFF2-40B4-BE49-F238E27FC236}">
                <a16:creationId xmlns:a16="http://schemas.microsoft.com/office/drawing/2014/main" id="{F02A5D73-EA63-4A68-BB26-78EAEF537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491" b="73491" l="6375" r="32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3099" r="67072" b="27321"/>
          <a:stretch/>
        </p:blipFill>
        <p:spPr bwMode="auto">
          <a:xfrm>
            <a:off x="7899583" y="98507"/>
            <a:ext cx="1022800" cy="11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438BBE4F-E814-4A43-ACB4-D5349127D6C3}"/>
              </a:ext>
            </a:extLst>
          </p:cNvPr>
          <p:cNvSpPr txBox="1">
            <a:spLocks/>
          </p:cNvSpPr>
          <p:nvPr/>
        </p:nvSpPr>
        <p:spPr>
          <a:xfrm>
            <a:off x="3679682" y="842299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Серебряная медаль</a:t>
            </a:r>
            <a:endParaRPr lang="ru-RU" sz="28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0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8862" y="3881508"/>
            <a:ext cx="8014063" cy="775401"/>
          </a:xfrm>
          <a:ln>
            <a:solidFill>
              <a:srgbClr val="CC990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«Сухое строительство и штукатурные работы»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82425" y="1686356"/>
            <a:ext cx="43453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«Колледж строительства»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Богасбаев Еркебулан Ниязбекович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25006" y="201558"/>
            <a:ext cx="3995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Даукенов Ерлік Ерікұлы 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BCB6BE-E35F-423A-A9F2-D48D0CD94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41" y="771479"/>
            <a:ext cx="2310213" cy="3023281"/>
          </a:xfrm>
          <a:prstGeom prst="rect">
            <a:avLst/>
          </a:prstGeom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AD103A6B-1115-4CE1-B787-4BD7A6D60E47}"/>
              </a:ext>
            </a:extLst>
          </p:cNvPr>
          <p:cNvSpPr txBox="1">
            <a:spLocks/>
          </p:cNvSpPr>
          <p:nvPr/>
        </p:nvSpPr>
        <p:spPr>
          <a:xfrm>
            <a:off x="3751718" y="771479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Серебряная медаль</a:t>
            </a:r>
            <a:endParaRPr lang="ru-RU" sz="28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Похожее изображение">
            <a:extLst>
              <a:ext uri="{FF2B5EF4-FFF2-40B4-BE49-F238E27FC236}">
                <a16:creationId xmlns:a16="http://schemas.microsoft.com/office/drawing/2014/main" id="{485299DD-FCEA-4BA7-B3B9-89CB66BA0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491" b="73491" l="6375" r="32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3099" r="67072" b="27321"/>
          <a:stretch/>
        </p:blipFill>
        <p:spPr bwMode="auto">
          <a:xfrm>
            <a:off x="7899583" y="98507"/>
            <a:ext cx="1022800" cy="11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1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3650" y="3755472"/>
            <a:ext cx="8338869" cy="830997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«3D моделирование для компьютерных игр»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6722" y="1593912"/>
            <a:ext cx="4087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«Усть- Каменогорский высший политехнический колледж»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Новак Юлия Анатольевна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99954" y="201558"/>
            <a:ext cx="4920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Казанцев Егор Алексеевич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ECEC10-99C8-4E21-9C12-85B41CE0F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6" y="1032555"/>
            <a:ext cx="3202269" cy="2401702"/>
          </a:xfrm>
          <a:prstGeom prst="rect">
            <a:avLst/>
          </a:prstGeom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D52A6A6B-BFE8-48D9-9FB4-700FFD874BEB}"/>
              </a:ext>
            </a:extLst>
          </p:cNvPr>
          <p:cNvSpPr txBox="1">
            <a:spLocks/>
          </p:cNvSpPr>
          <p:nvPr/>
        </p:nvSpPr>
        <p:spPr>
          <a:xfrm>
            <a:off x="4224124" y="810497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Серебряная медаль</a:t>
            </a:r>
            <a:endParaRPr lang="ru-RU" sz="28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Похожее изображение">
            <a:extLst>
              <a:ext uri="{FF2B5EF4-FFF2-40B4-BE49-F238E27FC236}">
                <a16:creationId xmlns:a16="http://schemas.microsoft.com/office/drawing/2014/main" id="{3FF0A867-5364-478D-91F7-88ACF2F3D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491" b="73491" l="6375" r="32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3099" r="67072" b="27321"/>
          <a:stretch/>
        </p:blipFill>
        <p:spPr bwMode="auto">
          <a:xfrm>
            <a:off x="7899583" y="98507"/>
            <a:ext cx="1022800" cy="11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5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8375" y="3807914"/>
            <a:ext cx="8344368" cy="830998"/>
          </a:xfrm>
          <a:ln>
            <a:solidFill>
              <a:srgbClr val="CC990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«Физическая культура и спорт»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24124" y="1679277"/>
            <a:ext cx="4087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«Восточно-Казахстанский гуманитарный колледж им. Абая»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Гадылгарев Вадим Фларитович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7704" y="201558"/>
            <a:ext cx="4972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отанова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Назерке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Асхатқызы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1D44A8-88BA-4F83-9DAC-95DED9280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7" t="17397" r="26635" b="22032"/>
          <a:stretch/>
        </p:blipFill>
        <p:spPr>
          <a:xfrm>
            <a:off x="846071" y="825805"/>
            <a:ext cx="2446594" cy="2740671"/>
          </a:xfrm>
          <a:prstGeom prst="rect">
            <a:avLst/>
          </a:prstGeom>
        </p:spPr>
      </p:pic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1E2155F6-5327-4062-BE02-3651A38CA350}"/>
              </a:ext>
            </a:extLst>
          </p:cNvPr>
          <p:cNvSpPr txBox="1">
            <a:spLocks/>
          </p:cNvSpPr>
          <p:nvPr/>
        </p:nvSpPr>
        <p:spPr>
          <a:xfrm>
            <a:off x="4224124" y="810497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Серебряная медаль</a:t>
            </a:r>
            <a:endParaRPr lang="ru-RU" sz="28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Похожее изображение">
            <a:extLst>
              <a:ext uri="{FF2B5EF4-FFF2-40B4-BE49-F238E27FC236}">
                <a16:creationId xmlns:a16="http://schemas.microsoft.com/office/drawing/2014/main" id="{6C91575A-7047-4A48-B61B-89F267D19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491" b="73491" l="6375" r="32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3099" r="67072" b="27321"/>
          <a:stretch/>
        </p:blipFill>
        <p:spPr bwMode="auto">
          <a:xfrm>
            <a:off x="7899583" y="98507"/>
            <a:ext cx="1022800" cy="11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9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61725" y="3922378"/>
            <a:ext cx="8012460" cy="1019564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«Технологий лабораторий химического анализа»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6911" y="1791000"/>
            <a:ext cx="4087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 Minerals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Aktogay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kk-KZ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Мажна Елена Николаевна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97035" y="377813"/>
            <a:ext cx="5704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Молдабаева Диляра Нурлановна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Gulaim\Downloads\DSC_2391 (1).JPG">
            <a:extLst>
              <a:ext uri="{FF2B5EF4-FFF2-40B4-BE49-F238E27FC236}">
                <a16:creationId xmlns:a16="http://schemas.microsoft.com/office/drawing/2014/main" id="{ED23AA57-A97B-44FA-BA62-59085235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25" y="1148117"/>
            <a:ext cx="3756011" cy="249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D7461E72-B146-4707-8013-2FDBFCAAE9FF}"/>
              </a:ext>
            </a:extLst>
          </p:cNvPr>
          <p:cNvSpPr txBox="1">
            <a:spLocks/>
          </p:cNvSpPr>
          <p:nvPr/>
        </p:nvSpPr>
        <p:spPr>
          <a:xfrm>
            <a:off x="4224124" y="810497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chemeClr val="bg1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Серебряная медаль</a:t>
            </a:r>
            <a:endParaRPr lang="ru-RU" sz="28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Похожее изображение">
            <a:extLst>
              <a:ext uri="{FF2B5EF4-FFF2-40B4-BE49-F238E27FC236}">
                <a16:creationId xmlns:a16="http://schemas.microsoft.com/office/drawing/2014/main" id="{125DA45F-255E-4019-B734-F1F078B5E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491" b="73491" l="6375" r="32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3099" r="67072" b="27321"/>
          <a:stretch/>
        </p:blipFill>
        <p:spPr bwMode="auto">
          <a:xfrm>
            <a:off x="7899583" y="98507"/>
            <a:ext cx="1022800" cy="11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1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27604" y="1105225"/>
            <a:ext cx="4345341" cy="308639"/>
          </a:xfrm>
        </p:spPr>
        <p:txBody>
          <a:bodyPr>
            <a:noAutofit/>
          </a:bodyPr>
          <a:lstStyle/>
          <a:p>
            <a:r>
              <a:rPr lang="kk-KZ" sz="2800" b="1" i="1" dirty="0">
                <a:solidFill>
                  <a:srgbClr val="CC99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Золотая медаль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3244" y="3685840"/>
            <a:ext cx="8388958" cy="830997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</a:t>
            </a:r>
            <a:r>
              <a:rPr 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для бизнеса»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6722" y="1593912"/>
            <a:ext cx="4087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выпускница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ТОО «Усть-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Каменогорский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колледж экономики и финансов»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Сырнева Оксана Александровна</a:t>
            </a:r>
          </a:p>
        </p:txBody>
      </p:sp>
      <p:pic>
        <p:nvPicPr>
          <p:cNvPr id="15364" name="Picture 4" descr="Картинки по запросу золото меда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7829" l="30192" r="6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-529" r="30532" b="22931"/>
          <a:stretch/>
        </p:blipFill>
        <p:spPr bwMode="auto">
          <a:xfrm>
            <a:off x="7820595" y="128553"/>
            <a:ext cx="981607" cy="10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994B70-A558-4CBB-9FDC-EC76FF4FFE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t="18794" b="36381"/>
          <a:stretch/>
        </p:blipFill>
        <p:spPr>
          <a:xfrm>
            <a:off x="920014" y="778165"/>
            <a:ext cx="2783732" cy="26312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83972" y="201558"/>
            <a:ext cx="543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Ткачманова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Евгения Евгеньевна </a:t>
            </a:r>
          </a:p>
        </p:txBody>
      </p:sp>
    </p:spTree>
    <p:extLst>
      <p:ext uri="{BB962C8B-B14F-4D97-AF65-F5344CB8AC3E}">
        <p14:creationId xmlns:p14="http://schemas.microsoft.com/office/powerpoint/2010/main" val="154954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27604" y="1105225"/>
            <a:ext cx="4345341" cy="308639"/>
          </a:xfrm>
        </p:spPr>
        <p:txBody>
          <a:bodyPr>
            <a:noAutofit/>
          </a:bodyPr>
          <a:lstStyle/>
          <a:p>
            <a:r>
              <a:rPr lang="kk-KZ" sz="2800" b="1" i="1" dirty="0">
                <a:solidFill>
                  <a:srgbClr val="CC99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Золотая медаль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0573" y="4187767"/>
            <a:ext cx="8131629" cy="577931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«Кирпичная кладка»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6665" y="1773260"/>
            <a:ext cx="4614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«Колледж строительства»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Алимкулов Нурболат Дуненбаевич</a:t>
            </a:r>
          </a:p>
        </p:txBody>
      </p:sp>
      <p:pic>
        <p:nvPicPr>
          <p:cNvPr id="15364" name="Picture 4" descr="Картинки по запросу золото меда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7829" l="30192" r="6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-529" r="30532" b="22931"/>
          <a:stretch/>
        </p:blipFill>
        <p:spPr bwMode="auto">
          <a:xfrm>
            <a:off x="7820595" y="128553"/>
            <a:ext cx="981607" cy="10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B8FE69-602A-475C-9974-79852623B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0" t="24127" r="41915" b="26455"/>
          <a:stretch/>
        </p:blipFill>
        <p:spPr>
          <a:xfrm>
            <a:off x="976477" y="769401"/>
            <a:ext cx="2210859" cy="33091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40726" y="201558"/>
            <a:ext cx="5279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Сарсембаев Диас Болатбекұлы </a:t>
            </a:r>
          </a:p>
        </p:txBody>
      </p:sp>
    </p:spTree>
    <p:extLst>
      <p:ext uri="{BB962C8B-B14F-4D97-AF65-F5344CB8AC3E}">
        <p14:creationId xmlns:p14="http://schemas.microsoft.com/office/powerpoint/2010/main" val="134972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1" y="0"/>
            <a:ext cx="3953447" cy="2262499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9642" y="2262499"/>
            <a:ext cx="4771809" cy="162434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копилке сборной ВКО 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золотых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серебряных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бронзовых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медалей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4277" y="1035525"/>
            <a:ext cx="7591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общекомандное место</a:t>
            </a:r>
          </a:p>
        </p:txBody>
      </p:sp>
      <p:pic>
        <p:nvPicPr>
          <p:cNvPr id="11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 rot="10800000">
            <a:off x="5947874" y="3314404"/>
            <a:ext cx="3196127" cy="1829096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827FDF-C927-4703-A331-07D282386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7" y="1558745"/>
            <a:ext cx="4070930" cy="281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04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27604" y="1105225"/>
            <a:ext cx="4345341" cy="308639"/>
          </a:xfrm>
        </p:spPr>
        <p:txBody>
          <a:bodyPr>
            <a:noAutofit/>
          </a:bodyPr>
          <a:lstStyle/>
          <a:p>
            <a:r>
              <a:rPr lang="kk-KZ" sz="2800" b="1" i="1" dirty="0">
                <a:solidFill>
                  <a:srgbClr val="CC99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Золотая медаль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3563" y="3876722"/>
            <a:ext cx="8238639" cy="910815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«Ресторанный сервис»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27604" y="1715974"/>
            <a:ext cx="42293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«Колледж бизнеса и сервиса»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Рсалиева Айгуль Айтмухаетовна</a:t>
            </a:r>
          </a:p>
        </p:txBody>
      </p:sp>
      <p:pic>
        <p:nvPicPr>
          <p:cNvPr id="15364" name="Picture 4" descr="Картинки по запросу золото меда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7829" l="30192" r="6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-529" r="30532" b="22931"/>
          <a:stretch/>
        </p:blipFill>
        <p:spPr bwMode="auto">
          <a:xfrm>
            <a:off x="7820595" y="128553"/>
            <a:ext cx="981607" cy="10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2390" y="201558"/>
            <a:ext cx="5038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Гулида Кристина Михайловна 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885F76-3BB8-4DEB-8A90-8BAC961D62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3" t="20076" r="13259" b="13396"/>
          <a:stretch/>
        </p:blipFill>
        <p:spPr>
          <a:xfrm>
            <a:off x="885824" y="1032555"/>
            <a:ext cx="2625258" cy="26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0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66057" y="1184808"/>
            <a:ext cx="4345341" cy="308639"/>
          </a:xfrm>
        </p:spPr>
        <p:txBody>
          <a:bodyPr>
            <a:noAutofit/>
          </a:bodyPr>
          <a:lstStyle/>
          <a:p>
            <a:r>
              <a:rPr lang="kk-KZ" sz="2800" b="1" i="1" dirty="0">
                <a:solidFill>
                  <a:srgbClr val="CC99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Золотая медаль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0526" y="3958692"/>
            <a:ext cx="8271676" cy="840536"/>
          </a:xfrm>
          <a:ln>
            <a:solidFill>
              <a:srgbClr val="CC990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05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«Электроника»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39784" y="1686356"/>
            <a:ext cx="4087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«Колледж радиотехники и сервиса»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 Павел Дмитриевич</a:t>
            </a:r>
          </a:p>
        </p:txBody>
      </p:sp>
      <p:pic>
        <p:nvPicPr>
          <p:cNvPr id="15364" name="Picture 4" descr="Картинки по запросу золото меда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7829" l="30192" r="6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-529" r="30532" b="22931"/>
          <a:stretch/>
        </p:blipFill>
        <p:spPr bwMode="auto">
          <a:xfrm>
            <a:off x="7820595" y="128553"/>
            <a:ext cx="981607" cy="10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88920" y="201558"/>
            <a:ext cx="5031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Зиядабек Досхан Санакбекулы 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2DB38F-8B92-4A36-80A1-F4F65FDB56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9" t="21495" r="11227" b="23035"/>
          <a:stretch/>
        </p:blipFill>
        <p:spPr>
          <a:xfrm>
            <a:off x="952577" y="797400"/>
            <a:ext cx="2306606" cy="270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0204" y="3590361"/>
            <a:ext cx="8441997" cy="840536"/>
          </a:xfrm>
          <a:ln>
            <a:solidFill>
              <a:srgbClr val="CC990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1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«Мехатроника»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39784" y="1686356"/>
            <a:ext cx="4087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«Электротехнический колледж»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Керимов Самир Пириевич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B8F243-0073-41E1-AC5F-B66B70CA4E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t="22322" r="20251" b="20381"/>
          <a:stretch/>
        </p:blipFill>
        <p:spPr>
          <a:xfrm>
            <a:off x="832602" y="996619"/>
            <a:ext cx="3010336" cy="20093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89132" y="164897"/>
            <a:ext cx="5087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Оспанов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Адиль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Колодкина Алина</a:t>
            </a: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24666135-D1DF-4E81-8966-10113DAA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57" y="1184808"/>
            <a:ext cx="4345341" cy="308639"/>
          </a:xfrm>
        </p:spPr>
        <p:txBody>
          <a:bodyPr>
            <a:noAutofit/>
          </a:bodyPr>
          <a:lstStyle/>
          <a:p>
            <a:r>
              <a:rPr lang="kk-KZ" sz="2800" b="1" i="1" dirty="0">
                <a:solidFill>
                  <a:srgbClr val="CC99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Золотая медаль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Картинки по запросу золото медаль">
            <a:extLst>
              <a:ext uri="{FF2B5EF4-FFF2-40B4-BE49-F238E27FC236}">
                <a16:creationId xmlns:a16="http://schemas.microsoft.com/office/drawing/2014/main" id="{4F2B6E4A-2EFB-4ABA-B980-264369939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829" l="30192" r="6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-529" r="30532" b="22931"/>
          <a:stretch/>
        </p:blipFill>
        <p:spPr bwMode="auto">
          <a:xfrm>
            <a:off x="7820595" y="128553"/>
            <a:ext cx="981607" cy="10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40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66057" y="1184808"/>
            <a:ext cx="4345341" cy="308639"/>
          </a:xfrm>
        </p:spPr>
        <p:txBody>
          <a:bodyPr>
            <a:noAutofit/>
          </a:bodyPr>
          <a:lstStyle/>
          <a:p>
            <a:r>
              <a:rPr lang="kk-KZ" sz="2800" b="1" i="1" dirty="0">
                <a:solidFill>
                  <a:srgbClr val="CC99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Золотая медаль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8143" y="3848463"/>
            <a:ext cx="8247714" cy="1019563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«Инженерная графика </a:t>
            </a:r>
            <a:r>
              <a:rPr 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78972" y="1689628"/>
            <a:ext cx="4087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КГКП «Колледж радиотехники и связи»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Зорин Денис Александрович</a:t>
            </a:r>
          </a:p>
        </p:txBody>
      </p:sp>
      <p:pic>
        <p:nvPicPr>
          <p:cNvPr id="15364" name="Picture 4" descr="Картинки по запросу золото меда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7829" l="30192" r="6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-529" r="30532" b="22931"/>
          <a:stretch/>
        </p:blipFill>
        <p:spPr bwMode="auto">
          <a:xfrm>
            <a:off x="7820595" y="128553"/>
            <a:ext cx="981607" cy="10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98372" y="201558"/>
            <a:ext cx="452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Бокен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Куаныш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Дауренулы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0EE7F2-2110-4FF1-9140-E6BF21CB1B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1" r="3587" b="18945"/>
          <a:stretch/>
        </p:blipFill>
        <p:spPr>
          <a:xfrm>
            <a:off x="991897" y="696831"/>
            <a:ext cx="2228097" cy="29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73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4429" y="1131203"/>
            <a:ext cx="4345341" cy="308639"/>
          </a:xfrm>
        </p:spPr>
        <p:txBody>
          <a:bodyPr>
            <a:noAutofit/>
          </a:bodyPr>
          <a:lstStyle/>
          <a:p>
            <a:r>
              <a:rPr lang="kk-KZ" sz="2800" b="1" i="1" dirty="0">
                <a:solidFill>
                  <a:srgbClr val="CC99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Золотая медаль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3195" y="3654024"/>
            <a:ext cx="8289007" cy="909214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«Визуальный мерчандайзинг»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5771" y="1802538"/>
            <a:ext cx="4087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«Колледж бизнеса и сервиса»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Белов Александр Владимирович </a:t>
            </a:r>
          </a:p>
        </p:txBody>
      </p:sp>
      <p:pic>
        <p:nvPicPr>
          <p:cNvPr id="15364" name="Picture 4" descr="Картинки по запросу золото меда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7829" l="30192" r="6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-529" r="30532" b="22931"/>
          <a:stretch/>
        </p:blipFill>
        <p:spPr bwMode="auto">
          <a:xfrm>
            <a:off x="7820595" y="128553"/>
            <a:ext cx="981607" cy="10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FDFBDA-EA26-466D-AD5C-AD77DA426D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r="20709" b="29778"/>
          <a:stretch/>
        </p:blipFill>
        <p:spPr>
          <a:xfrm>
            <a:off x="834620" y="783256"/>
            <a:ext cx="2731539" cy="25080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29692" y="201558"/>
            <a:ext cx="5390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Ануарбеков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Мерей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Бауржанович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67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66057" y="1184808"/>
            <a:ext cx="4345341" cy="308639"/>
          </a:xfrm>
        </p:spPr>
        <p:txBody>
          <a:bodyPr>
            <a:noAutofit/>
          </a:bodyPr>
          <a:lstStyle/>
          <a:p>
            <a:r>
              <a:rPr lang="kk-KZ" sz="2800" b="1" i="1" dirty="0">
                <a:solidFill>
                  <a:srgbClr val="CC99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Золотая медаль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4279" y="3776949"/>
            <a:ext cx="8387923" cy="1019563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«Управление беспилотными летательными аппаратами»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78972" y="1689628"/>
            <a:ext cx="4087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«Электротехнический колледж»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Фазылов Ернур Ахметович</a:t>
            </a:r>
          </a:p>
        </p:txBody>
      </p:sp>
      <p:pic>
        <p:nvPicPr>
          <p:cNvPr id="15364" name="Picture 4" descr="Картинки по запросу золото меда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7829" l="30192" r="6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-529" r="30532" b="22931"/>
          <a:stretch/>
        </p:blipFill>
        <p:spPr bwMode="auto">
          <a:xfrm>
            <a:off x="7820595" y="128553"/>
            <a:ext cx="981607" cy="10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37114" y="201558"/>
            <a:ext cx="4783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Аскерханов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Али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Абайханулы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5020F0-0839-4216-8D92-2024890B5A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1" t="27936" r="3355" b="8952"/>
          <a:stretch/>
        </p:blipFill>
        <p:spPr>
          <a:xfrm>
            <a:off x="832602" y="766941"/>
            <a:ext cx="2204512" cy="30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60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66057" y="1307873"/>
            <a:ext cx="4345341" cy="308639"/>
          </a:xfrm>
        </p:spPr>
        <p:txBody>
          <a:bodyPr>
            <a:noAutofit/>
          </a:bodyPr>
          <a:lstStyle/>
          <a:p>
            <a:r>
              <a:rPr lang="kk-KZ" sz="2800" b="1" i="1" dirty="0">
                <a:solidFill>
                  <a:srgbClr val="CC99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Золотая медаль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8679" y="3947222"/>
            <a:ext cx="8397937" cy="840536"/>
          </a:xfrm>
          <a:ln>
            <a:solidFill>
              <a:srgbClr val="CC990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1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«Мобильная робототехника»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81717" y="1686356"/>
            <a:ext cx="43453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«Электротехнический колледж»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Бетцольд Александр Дмитриевич</a:t>
            </a:r>
          </a:p>
        </p:txBody>
      </p:sp>
      <p:pic>
        <p:nvPicPr>
          <p:cNvPr id="15364" name="Picture 4" descr="Картинки по запросу золото меда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7829" l="30192" r="6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-529" r="30532" b="22931"/>
          <a:stretch/>
        </p:blipFill>
        <p:spPr bwMode="auto">
          <a:xfrm>
            <a:off x="7820595" y="128553"/>
            <a:ext cx="981607" cy="10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43470" y="206747"/>
            <a:ext cx="5044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Құрманбеков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Ернияз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Нурикенов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Ерасыл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E15247-6056-428C-A7CC-6E26B06B1F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17032" r="2424" b="34730"/>
          <a:stretch/>
        </p:blipFill>
        <p:spPr>
          <a:xfrm>
            <a:off x="842320" y="714756"/>
            <a:ext cx="3123737" cy="26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83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8721" y="3729637"/>
            <a:ext cx="8003481" cy="1019564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 «Разработка мобильных приложений»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6722" y="1593912"/>
            <a:ext cx="4087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КГКП «Усть- Каменогорский высший политехнический колледж»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Даниярова Арда Геннадьевна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02479" y="222028"/>
            <a:ext cx="3995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Ерболатулы Мирас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278777" cy="1876395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05CF6C-F52D-43F7-9147-4EACA030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8" y="930146"/>
            <a:ext cx="2965839" cy="2219745"/>
          </a:xfrm>
          <a:prstGeom prst="rect">
            <a:avLst/>
          </a:prstGeom>
        </p:spPr>
      </p:pic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C018A124-123D-4A9A-8D5C-7395A07D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642" y="895346"/>
            <a:ext cx="4345341" cy="308639"/>
          </a:xfrm>
        </p:spPr>
        <p:txBody>
          <a:bodyPr>
            <a:noAutofit/>
          </a:bodyPr>
          <a:lstStyle/>
          <a:p>
            <a:r>
              <a:rPr lang="kk-KZ" sz="2800" b="1" i="1" dirty="0">
                <a:solidFill>
                  <a:srgbClr val="CC99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Золотая медаль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Картинки по запросу золото медаль">
            <a:extLst>
              <a:ext uri="{FF2B5EF4-FFF2-40B4-BE49-F238E27FC236}">
                <a16:creationId xmlns:a16="http://schemas.microsoft.com/office/drawing/2014/main" id="{F4288569-23B6-4E4D-9F0E-0E59091D2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829" l="30192" r="6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-529" r="30532" b="22931"/>
          <a:stretch/>
        </p:blipFill>
        <p:spPr bwMode="auto">
          <a:xfrm>
            <a:off x="7820595" y="128553"/>
            <a:ext cx="981607" cy="10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74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66057" y="903711"/>
            <a:ext cx="4345341" cy="308639"/>
          </a:xfrm>
        </p:spPr>
        <p:txBody>
          <a:bodyPr>
            <a:noAutofit/>
          </a:bodyPr>
          <a:lstStyle/>
          <a:p>
            <a:r>
              <a:rPr lang="kk-KZ" sz="2800" b="1" i="1" dirty="0">
                <a:solidFill>
                  <a:srgbClr val="CC99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Золотая медаль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9186" y="3922380"/>
            <a:ext cx="8303016" cy="780249"/>
          </a:xfrm>
          <a:ln>
            <a:solidFill>
              <a:srgbClr val="CC990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«Промышленная автоматика»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78971" y="1507919"/>
            <a:ext cx="4087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«Электротехнический колледж»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Салыкпаев Нурлан Кенесбаевич</a:t>
            </a:r>
          </a:p>
        </p:txBody>
      </p:sp>
      <p:pic>
        <p:nvPicPr>
          <p:cNvPr id="15364" name="Picture 4" descr="Картинки по запросу золото меда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77829" l="30192" r="690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2" t="-529" r="30532" b="22931"/>
          <a:stretch/>
        </p:blipFill>
        <p:spPr bwMode="auto">
          <a:xfrm>
            <a:off x="7820595" y="128553"/>
            <a:ext cx="981607" cy="10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25006" y="201558"/>
            <a:ext cx="3995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Қанат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Өмірбек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DA193C-AA24-4B06-9715-3F1658BD6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31873" r="22412"/>
          <a:stretch/>
        </p:blipFill>
        <p:spPr>
          <a:xfrm>
            <a:off x="1089255" y="800284"/>
            <a:ext cx="2034971" cy="28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2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2559ADD-0B3D-407F-A0AD-2E5277D0E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183273"/>
              </p:ext>
            </p:extLst>
          </p:nvPr>
        </p:nvGraphicFramePr>
        <p:xfrm>
          <a:off x="71846" y="276999"/>
          <a:ext cx="9000307" cy="48603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8270">
                  <a:extLst>
                    <a:ext uri="{9D8B030D-6E8A-4147-A177-3AD203B41FA5}">
                      <a16:colId xmlns:a16="http://schemas.microsoft.com/office/drawing/2014/main" val="2209851686"/>
                    </a:ext>
                  </a:extLst>
                </a:gridCol>
                <a:gridCol w="2185924">
                  <a:extLst>
                    <a:ext uri="{9D8B030D-6E8A-4147-A177-3AD203B41FA5}">
                      <a16:colId xmlns:a16="http://schemas.microsoft.com/office/drawing/2014/main" val="2497294379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329541142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090256549"/>
                    </a:ext>
                  </a:extLst>
                </a:gridCol>
                <a:gridCol w="470263">
                  <a:extLst>
                    <a:ext uri="{9D8B030D-6E8A-4147-A177-3AD203B41FA5}">
                      <a16:colId xmlns:a16="http://schemas.microsoft.com/office/drawing/2014/main" val="3498001846"/>
                    </a:ext>
                  </a:extLst>
                </a:gridCol>
                <a:gridCol w="509451">
                  <a:extLst>
                    <a:ext uri="{9D8B030D-6E8A-4147-A177-3AD203B41FA5}">
                      <a16:colId xmlns:a16="http://schemas.microsoft.com/office/drawing/2014/main" val="401499833"/>
                    </a:ext>
                  </a:extLst>
                </a:gridCol>
                <a:gridCol w="515983">
                  <a:extLst>
                    <a:ext uri="{9D8B030D-6E8A-4147-A177-3AD203B41FA5}">
                      <a16:colId xmlns:a16="http://schemas.microsoft.com/office/drawing/2014/main" val="1763473475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040158559"/>
                    </a:ext>
                  </a:extLst>
                </a:gridCol>
                <a:gridCol w="2181497">
                  <a:extLst>
                    <a:ext uri="{9D8B030D-6E8A-4147-A177-3AD203B41FA5}">
                      <a16:colId xmlns:a16="http://schemas.microsoft.com/office/drawing/2014/main" val="44237259"/>
                    </a:ext>
                  </a:extLst>
                </a:gridCol>
                <a:gridCol w="790302">
                  <a:extLst>
                    <a:ext uri="{9D8B030D-6E8A-4147-A177-3AD203B41FA5}">
                      <a16:colId xmlns:a16="http://schemas.microsoft.com/office/drawing/2014/main" val="4241692699"/>
                    </a:ext>
                  </a:extLst>
                </a:gridCol>
              </a:tblGrid>
              <a:tr h="221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компетенции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Медальон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компетенций без награждения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Общекомандное место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4053613826"/>
                  </a:ext>
                </a:extLst>
              </a:tr>
              <a:tr h="17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КГКП «Электротехнический колледж»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2129140868"/>
                  </a:ext>
                </a:extLst>
              </a:tr>
              <a:tr h="17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КГКП «Колледж строительства»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(Сантехника и отопления)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4276654833"/>
                  </a:ext>
                </a:extLst>
              </a:tr>
              <a:tr h="221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КГКП «Колледж бизнеса и сервиса»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(Поварское дело, Кондитерское дело)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2044444484"/>
                  </a:ext>
                </a:extLst>
              </a:tr>
              <a:tr h="221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КГКП «</a:t>
                      </a:r>
                      <a:r>
                        <a:rPr lang="ru-RU" sz="8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8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Каменогорский</a:t>
                      </a:r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высший политехнический колледж»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1651180881"/>
                  </a:ext>
                </a:extLst>
              </a:tr>
              <a:tr h="221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КГКП «Колледж радиотехники и связи»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(Кибербезопасность, Промышленный дизайн)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1674091538"/>
                  </a:ext>
                </a:extLst>
              </a:tr>
              <a:tr h="221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КГУ «Бескарагайский колледж»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3870628802"/>
                  </a:ext>
                </a:extLst>
              </a:tr>
              <a:tr h="221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КГКП «Восточно-Казахстанский гуманитарный колледж им. Абая» 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66098414"/>
                  </a:ext>
                </a:extLst>
              </a:tr>
              <a:tr h="221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</a:t>
                      </a:r>
                      <a:r>
                        <a:rPr lang="ru-RU" sz="8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Усть-Каменогорский</a:t>
                      </a:r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 экономики и финансов»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</a:t>
                      </a:r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3211709882"/>
                  </a:ext>
                </a:extLst>
              </a:tr>
              <a:tr h="235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КГКП «Колледж транспорта»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(Экспедирование грузов-презентационный, Ремонт и обслуживание легковых автомобилей) 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 </a:t>
                      </a:r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737045366"/>
                  </a:ext>
                </a:extLst>
              </a:tr>
              <a:tr h="181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</a:t>
                      </a:r>
                      <a:r>
                        <a:rPr lang="en-US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KazMinerals </a:t>
                      </a:r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Актогай»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 </a:t>
                      </a:r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485430623"/>
                  </a:ext>
                </a:extLst>
              </a:tr>
              <a:tr h="221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КГКП «Восточно-Казахстанский технологический колледж»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 </a:t>
                      </a:r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694803717"/>
                  </a:ext>
                </a:extLst>
              </a:tr>
              <a:tr h="208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КГКП «Педагогический колледж им. М.О.Ауэзова» 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 </a:t>
                      </a:r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3360271367"/>
                  </a:ext>
                </a:extLst>
              </a:tr>
              <a:tr h="285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КГКП «Восточно-Казахстанский сельскохозяйственный колледж»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 </a:t>
                      </a:r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2381541998"/>
                  </a:ext>
                </a:extLst>
              </a:tr>
              <a:tr h="184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КГКП «Музыкальное училище имени М.Тулебаева»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 </a:t>
                      </a:r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3658226580"/>
                  </a:ext>
                </a:extLst>
              </a:tr>
              <a:tr h="262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КГКП «Семейский финансово-экономический колледж имени  Р. Байсеитова»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 </a:t>
                      </a:r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3420905779"/>
                  </a:ext>
                </a:extLst>
              </a:tr>
              <a:tr h="206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КГП на ПХВ «Государственный высший медицинский колледж им. Д. </a:t>
                      </a:r>
                      <a:r>
                        <a:rPr lang="ru-RU" sz="8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Калматаева</a:t>
                      </a:r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Семей»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 </a:t>
                      </a:r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3578692655"/>
                  </a:ext>
                </a:extLst>
              </a:tr>
              <a:tr h="221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КГУ «Усть - Каменогорский колледж сферы обслуживания»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(Производство мебели)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 </a:t>
                      </a:r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4188262228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КГУ «Глубоковский аграрный колледж»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(Сварочные технологий, Слесарь сельскохозяйственных машин)</a:t>
                      </a:r>
                      <a:endParaRPr lang="ru-RU" sz="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/>
                </a:tc>
                <a:extLst>
                  <a:ext uri="{0D108BD9-81ED-4DB2-BD59-A6C34878D82A}">
                    <a16:rowId xmlns:a16="http://schemas.microsoft.com/office/drawing/2014/main" val="4283538866"/>
                  </a:ext>
                </a:extLst>
              </a:tr>
              <a:tr h="2219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60" marR="2360" marT="2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3628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A79327-8489-404B-9338-6C5DB630DF8D}"/>
              </a:ext>
            </a:extLst>
          </p:cNvPr>
          <p:cNvSpPr txBox="1"/>
          <p:nvPr/>
        </p:nvSpPr>
        <p:spPr>
          <a:xfrm>
            <a:off x="627017" y="0"/>
            <a:ext cx="80467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sz="12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чемпионата </a:t>
            </a:r>
            <a:r>
              <a:rPr lang="ru-RU" sz="1200" b="1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2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Kazakhstan 2021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(Сравнение по общему медальному зачету)</a:t>
            </a:r>
            <a:endParaRPr lang="ru-RU" sz="12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3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36B3E7-B49A-46F4-B85C-0D0BC4404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31402"/>
              </p:ext>
            </p:extLst>
          </p:nvPr>
        </p:nvGraphicFramePr>
        <p:xfrm>
          <a:off x="195943" y="195942"/>
          <a:ext cx="8810897" cy="48136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1346">
                  <a:extLst>
                    <a:ext uri="{9D8B030D-6E8A-4147-A177-3AD203B41FA5}">
                      <a16:colId xmlns:a16="http://schemas.microsoft.com/office/drawing/2014/main" val="1688705425"/>
                    </a:ext>
                  </a:extLst>
                </a:gridCol>
                <a:gridCol w="2156736">
                  <a:extLst>
                    <a:ext uri="{9D8B030D-6E8A-4147-A177-3AD203B41FA5}">
                      <a16:colId xmlns:a16="http://schemas.microsoft.com/office/drawing/2014/main" val="3386181165"/>
                    </a:ext>
                  </a:extLst>
                </a:gridCol>
                <a:gridCol w="1788821">
                  <a:extLst>
                    <a:ext uri="{9D8B030D-6E8A-4147-A177-3AD203B41FA5}">
                      <a16:colId xmlns:a16="http://schemas.microsoft.com/office/drawing/2014/main" val="3569717801"/>
                    </a:ext>
                  </a:extLst>
                </a:gridCol>
                <a:gridCol w="1446281">
                  <a:extLst>
                    <a:ext uri="{9D8B030D-6E8A-4147-A177-3AD203B41FA5}">
                      <a16:colId xmlns:a16="http://schemas.microsoft.com/office/drawing/2014/main" val="354982485"/>
                    </a:ext>
                  </a:extLst>
                </a:gridCol>
                <a:gridCol w="811947">
                  <a:extLst>
                    <a:ext uri="{9D8B030D-6E8A-4147-A177-3AD203B41FA5}">
                      <a16:colId xmlns:a16="http://schemas.microsoft.com/office/drawing/2014/main" val="3340726576"/>
                    </a:ext>
                  </a:extLst>
                </a:gridCol>
                <a:gridCol w="713625">
                  <a:extLst>
                    <a:ext uri="{9D8B030D-6E8A-4147-A177-3AD203B41FA5}">
                      <a16:colId xmlns:a16="http://schemas.microsoft.com/office/drawing/2014/main" val="1074534889"/>
                    </a:ext>
                  </a:extLst>
                </a:gridCol>
                <a:gridCol w="634335">
                  <a:extLst>
                    <a:ext uri="{9D8B030D-6E8A-4147-A177-3AD203B41FA5}">
                      <a16:colId xmlns:a16="http://schemas.microsoft.com/office/drawing/2014/main" val="1990227676"/>
                    </a:ext>
                  </a:extLst>
                </a:gridCol>
                <a:gridCol w="827806">
                  <a:extLst>
                    <a:ext uri="{9D8B030D-6E8A-4147-A177-3AD203B41FA5}">
                      <a16:colId xmlns:a16="http://schemas.microsoft.com/office/drawing/2014/main" val="1258772426"/>
                    </a:ext>
                  </a:extLst>
                </a:gridCol>
              </a:tblGrid>
              <a:tr h="264487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РЕГИОНА НАЦИОНАЛЬНОГО ЧЕМПИОНАТА WORLDSKILLS KAZAKHSTAN 2021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68769"/>
                  </a:ext>
                </a:extLst>
              </a:tr>
              <a:tr h="550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балл по медалям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компетенций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</a:t>
                      </a:r>
                      <a:endParaRPr lang="ru-RU" sz="9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Медальон отличия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4091007953"/>
                  </a:ext>
                </a:extLst>
              </a:tr>
              <a:tr h="444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Восточно-Казахстанская область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40294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Алматы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3473425296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Акмолинская область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1583222204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г.Нур-Султан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758579959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Павлодарская область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1446076373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Костанайская область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1101331657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Актюбинская область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3175464526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Карагандинская область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4287317180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Туркестанская область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2560389725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Атырауская область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3490477492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Мангистауская область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4242293760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Алматинская область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3810586786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г.Шымкент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1485360801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Жамбылская область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890474084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Северо-Казахстанская область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2148598903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Западно-Казахстанская область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2987035150"/>
                  </a:ext>
                </a:extLst>
              </a:tr>
              <a:tr h="222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Кызылординская область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5" marR="7145" marT="7145" marB="0" anchor="ctr"/>
                </a:tc>
                <a:extLst>
                  <a:ext uri="{0D108BD9-81ED-4DB2-BD59-A6C34878D82A}">
                    <a16:rowId xmlns:a16="http://schemas.microsoft.com/office/drawing/2014/main" val="2919189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75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3953" y="4136832"/>
            <a:ext cx="8079377" cy="834004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 «Технологии моды»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05268" y="1855866"/>
            <a:ext cx="4087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«Колледж бизнеса и сервиса»</a:t>
            </a:r>
            <a:endParaRPr lang="kk-KZ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Сексенбаева Зухра Газизовна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25006" y="201558"/>
            <a:ext cx="3995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Серікқызы Күнім 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D399B3-AF3F-4338-AD36-5835EFFDC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6" t="21824" r="17492" b="22413"/>
          <a:stretch/>
        </p:blipFill>
        <p:spPr>
          <a:xfrm>
            <a:off x="967359" y="868346"/>
            <a:ext cx="2154663" cy="3088438"/>
          </a:xfrm>
          <a:prstGeom prst="rect">
            <a:avLst/>
          </a:prstGeom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5AA65255-2125-426D-9236-BECAFC23E07F}"/>
              </a:ext>
            </a:extLst>
          </p:cNvPr>
          <p:cNvSpPr txBox="1">
            <a:spLocks/>
          </p:cNvSpPr>
          <p:nvPr/>
        </p:nvSpPr>
        <p:spPr>
          <a:xfrm>
            <a:off x="3951841" y="796586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rgbClr val="9966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Бронзовая медаль</a:t>
            </a:r>
            <a:endParaRPr lang="ru-RU" sz="2800" i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Похожее изображение">
            <a:extLst>
              <a:ext uri="{FF2B5EF4-FFF2-40B4-BE49-F238E27FC236}">
                <a16:creationId xmlns:a16="http://schemas.microsoft.com/office/drawing/2014/main" id="{2EA710E7-BEE0-4453-BE72-A443B3B73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8" b="72547" l="66875" r="96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0" t="10927" r="2016" b="24453"/>
          <a:stretch/>
        </p:blipFill>
        <p:spPr bwMode="auto">
          <a:xfrm>
            <a:off x="7700753" y="77662"/>
            <a:ext cx="1192857" cy="117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6308" y="3991323"/>
            <a:ext cx="8155894" cy="885217"/>
          </a:xfrm>
          <a:ln>
            <a:solidFill>
              <a:srgbClr val="CC9900"/>
            </a:solidFill>
            <a:prstDash val="lgDashDotDot"/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 «Преподавание в начальных классах»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6722" y="1593912"/>
            <a:ext cx="4087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«Педагогический колледж им. М.О. Ауезова»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Алканова Зауре Сабыржановна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6AEC3D-AE0F-486A-9464-189EA4B9D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/>
          <a:stretch/>
        </p:blipFill>
        <p:spPr>
          <a:xfrm>
            <a:off x="806346" y="996619"/>
            <a:ext cx="2819837" cy="28193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48394" y="201558"/>
            <a:ext cx="5972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Жақсыбаева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Аружан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Жасұланқызы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Похожее изображение">
            <a:extLst>
              <a:ext uri="{FF2B5EF4-FFF2-40B4-BE49-F238E27FC236}">
                <a16:creationId xmlns:a16="http://schemas.microsoft.com/office/drawing/2014/main" id="{0F537053-6EF5-4B5A-893F-B1B1B4A27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8" b="72547" l="66875" r="96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0" t="10927" r="2016" b="24453"/>
          <a:stretch/>
        </p:blipFill>
        <p:spPr bwMode="auto">
          <a:xfrm>
            <a:off x="7700753" y="77662"/>
            <a:ext cx="1192857" cy="117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EC0222BE-6958-431C-A4E7-3A1B6EEFFB25}"/>
              </a:ext>
            </a:extLst>
          </p:cNvPr>
          <p:cNvSpPr txBox="1">
            <a:spLocks/>
          </p:cNvSpPr>
          <p:nvPr/>
        </p:nvSpPr>
        <p:spPr>
          <a:xfrm>
            <a:off x="3951841" y="796586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rgbClr val="9966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Бронзовая медаль</a:t>
            </a:r>
            <a:endParaRPr lang="ru-RU" sz="2800" i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9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0905" y="3929357"/>
            <a:ext cx="8384495" cy="1019564"/>
          </a:xfrm>
          <a:ln>
            <a:solidFill>
              <a:srgbClr val="CC990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«Отель </a:t>
            </a:r>
            <a:r>
              <a:rPr lang="ru-RU" sz="1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ресепшионист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6722" y="1593912"/>
            <a:ext cx="4087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«Колледж бизнеса и сервиса»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Липатова Елена Бейсенкалиевна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3464" y="201558"/>
            <a:ext cx="4607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Апакова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Вера Ильинична 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25B147-35D2-464D-ADE2-3876E345C7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20076" r="8857" b="15428"/>
          <a:stretch/>
        </p:blipFill>
        <p:spPr>
          <a:xfrm>
            <a:off x="842629" y="750093"/>
            <a:ext cx="2370834" cy="3071298"/>
          </a:xfrm>
          <a:prstGeom prst="rect">
            <a:avLst/>
          </a:prstGeom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AAC2E4E1-A0F6-487A-9A4C-2307DC19BFA5}"/>
              </a:ext>
            </a:extLst>
          </p:cNvPr>
          <p:cNvSpPr txBox="1">
            <a:spLocks/>
          </p:cNvSpPr>
          <p:nvPr/>
        </p:nvSpPr>
        <p:spPr>
          <a:xfrm>
            <a:off x="3951841" y="796586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rgbClr val="9966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Бронзовая медаль</a:t>
            </a:r>
            <a:endParaRPr lang="ru-RU" sz="2800" i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Похожее изображение">
            <a:extLst>
              <a:ext uri="{FF2B5EF4-FFF2-40B4-BE49-F238E27FC236}">
                <a16:creationId xmlns:a16="http://schemas.microsoft.com/office/drawing/2014/main" id="{AE864A03-F1AA-4B02-B7B6-AA617C5A7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8" b="72547" l="66875" r="96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0" t="10927" r="2016" b="24453"/>
          <a:stretch/>
        </p:blipFill>
        <p:spPr bwMode="auto">
          <a:xfrm>
            <a:off x="7700753" y="77662"/>
            <a:ext cx="1192857" cy="117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9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6023" y="3813008"/>
            <a:ext cx="8443657" cy="889622"/>
          </a:xfrm>
          <a:ln>
            <a:solidFill>
              <a:srgbClr val="CC990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«Сетевое и системное администрирование»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23360" y="1689628"/>
            <a:ext cx="45428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«Колледж радиотехники и связи»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Дуйсенбаева Асем Калиаскаровна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945005-E932-459D-BA95-641FF8DF9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6" t="25524" r="53" b="25206"/>
          <a:stretch/>
        </p:blipFill>
        <p:spPr>
          <a:xfrm>
            <a:off x="909546" y="734191"/>
            <a:ext cx="2545580" cy="28463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79470" y="201558"/>
            <a:ext cx="5541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Мухортов Никита Александрович</a:t>
            </a:r>
          </a:p>
        </p:txBody>
      </p:sp>
      <p:pic>
        <p:nvPicPr>
          <p:cNvPr id="11" name="Picture 2" descr="Похожее изображение">
            <a:extLst>
              <a:ext uri="{FF2B5EF4-FFF2-40B4-BE49-F238E27FC236}">
                <a16:creationId xmlns:a16="http://schemas.microsoft.com/office/drawing/2014/main" id="{A385C8BA-8ED7-4597-BFB7-AF6AE13DB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8" b="72547" l="66875" r="96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0" t="10927" r="2016" b="24453"/>
          <a:stretch/>
        </p:blipFill>
        <p:spPr bwMode="auto">
          <a:xfrm>
            <a:off x="7700753" y="77662"/>
            <a:ext cx="1192857" cy="117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50B3FA84-3FF9-41D1-860E-F0916305941C}"/>
              </a:ext>
            </a:extLst>
          </p:cNvPr>
          <p:cNvSpPr txBox="1">
            <a:spLocks/>
          </p:cNvSpPr>
          <p:nvPr/>
        </p:nvSpPr>
        <p:spPr>
          <a:xfrm>
            <a:off x="3951841" y="796586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rgbClr val="9966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Бронзовая медаль</a:t>
            </a:r>
            <a:endParaRPr lang="ru-RU" sz="2800" i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2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6246" y="3946581"/>
            <a:ext cx="8225956" cy="795235"/>
          </a:xfrm>
          <a:ln>
            <a:solidFill>
              <a:srgbClr val="CC990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05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 «Облицовка плиткой»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6057" y="1689628"/>
            <a:ext cx="4600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«Колледж строительства»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Афанасьева Светлана Викторовна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25006" y="201558"/>
            <a:ext cx="3995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рлов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Иван Сергеевич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B857F3-6CA5-4C0A-97DE-8A4789110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4313" r="12413" b="1460"/>
          <a:stretch/>
        </p:blipFill>
        <p:spPr>
          <a:xfrm>
            <a:off x="993539" y="757281"/>
            <a:ext cx="1949447" cy="2993119"/>
          </a:xfrm>
          <a:prstGeom prst="rect">
            <a:avLst/>
          </a:prstGeom>
        </p:spPr>
      </p:pic>
      <p:pic>
        <p:nvPicPr>
          <p:cNvPr id="10" name="Picture 2" descr="Похожее изображение">
            <a:extLst>
              <a:ext uri="{FF2B5EF4-FFF2-40B4-BE49-F238E27FC236}">
                <a16:creationId xmlns:a16="http://schemas.microsoft.com/office/drawing/2014/main" id="{6D1B3418-97D1-4AD1-9D3B-8E0B1EF6B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8" b="72547" l="66875" r="96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0" t="10927" r="2016" b="24453"/>
          <a:stretch/>
        </p:blipFill>
        <p:spPr bwMode="auto">
          <a:xfrm>
            <a:off x="7700753" y="77662"/>
            <a:ext cx="1192857" cy="117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2479DAFB-FB67-47E6-8108-C5EC4966426C}"/>
              </a:ext>
            </a:extLst>
          </p:cNvPr>
          <p:cNvSpPr txBox="1">
            <a:spLocks/>
          </p:cNvSpPr>
          <p:nvPr/>
        </p:nvSpPr>
        <p:spPr>
          <a:xfrm>
            <a:off x="3951841" y="796586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rgbClr val="9966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Бронзовая медаль</a:t>
            </a:r>
            <a:endParaRPr lang="ru-RU" sz="2800" i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4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8274" y="3760045"/>
            <a:ext cx="8508972" cy="929522"/>
          </a:xfrm>
          <a:ln>
            <a:solidFill>
              <a:srgbClr val="CC990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«Малярные и декоративные работы»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20905" y="1689628"/>
            <a:ext cx="43453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«Колледж строительства»</a:t>
            </a:r>
          </a:p>
          <a:p>
            <a:pPr algn="ctr"/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</a:t>
            </a:r>
          </a:p>
          <a:p>
            <a:pPr algn="ctr"/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Меснянкина Лидия Савельевна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2652" y="201558"/>
            <a:ext cx="4567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Портнова Юлия Денисовна</a:t>
            </a:r>
          </a:p>
        </p:txBody>
      </p:sp>
      <p:pic>
        <p:nvPicPr>
          <p:cNvPr id="9" name="Picture 2" descr="https://png.pngtree.com/back_origin_pic/03/69/90/d1f8b21a3cdf5b497a36a0729d6f7b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 bwMode="auto">
          <a:xfrm>
            <a:off x="0" y="-8051"/>
            <a:ext cx="3511082" cy="2009340"/>
          </a:xfrm>
          <a:prstGeom prst="halfFrame">
            <a:avLst>
              <a:gd name="adj1" fmla="val 33333"/>
              <a:gd name="adj2" fmla="val 1304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075016-ECC2-45BA-89B8-8761095E1C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t="20075" r="13416"/>
          <a:stretch/>
        </p:blipFill>
        <p:spPr>
          <a:xfrm>
            <a:off x="904143" y="824062"/>
            <a:ext cx="2128239" cy="2491845"/>
          </a:xfrm>
          <a:prstGeom prst="rect">
            <a:avLst/>
          </a:prstGeom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675A8A46-ADFB-4E7B-8414-C6063DCF7F7A}"/>
              </a:ext>
            </a:extLst>
          </p:cNvPr>
          <p:cNvSpPr txBox="1">
            <a:spLocks/>
          </p:cNvSpPr>
          <p:nvPr/>
        </p:nvSpPr>
        <p:spPr>
          <a:xfrm>
            <a:off x="3951841" y="796586"/>
            <a:ext cx="4345341" cy="30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rgbClr val="9966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Бронзовая медаль</a:t>
            </a:r>
            <a:endParaRPr lang="ru-RU" sz="2800" i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Похожее изображение">
            <a:extLst>
              <a:ext uri="{FF2B5EF4-FFF2-40B4-BE49-F238E27FC236}">
                <a16:creationId xmlns:a16="http://schemas.microsoft.com/office/drawing/2014/main" id="{74306487-3114-4398-A36E-DFF7C939D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68" b="72547" l="66875" r="96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80" t="10927" r="2016" b="24453"/>
          <a:stretch/>
        </p:blipFill>
        <p:spPr bwMode="auto">
          <a:xfrm>
            <a:off x="7700753" y="77662"/>
            <a:ext cx="1192857" cy="117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78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1167</Words>
  <Application>Microsoft Office PowerPoint</Application>
  <PresentationFormat>Экран (16:9)</PresentationFormat>
  <Paragraphs>562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Monotype Corsiva</vt:lpstr>
      <vt:lpstr>Times New Roman</vt:lpstr>
      <vt:lpstr>Тема Office</vt:lpstr>
      <vt:lpstr>Награждение победителей   Республиканского чемпионата WorldSkills Kazakhstan 2021</vt:lpstr>
      <vt:lpstr>В копилке сборной ВКО  13 золотых   5 серебряных   9 бронзовых  медалей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Золотая медаль</vt:lpstr>
      <vt:lpstr>Золотая медаль</vt:lpstr>
      <vt:lpstr>Золотая медаль</vt:lpstr>
      <vt:lpstr>Золотая медаль</vt:lpstr>
      <vt:lpstr>Золотая медаль</vt:lpstr>
      <vt:lpstr>Золотая медаль</vt:lpstr>
      <vt:lpstr>Золотая медаль</vt:lpstr>
      <vt:lpstr>Золотая медаль</vt:lpstr>
      <vt:lpstr>Золотая медаль</vt:lpstr>
      <vt:lpstr>Золотая медаль</vt:lpstr>
      <vt:lpstr>Золотая медаль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602</cp:revision>
  <cp:lastPrinted>2019-11-27T10:01:38Z</cp:lastPrinted>
  <dcterms:modified xsi:type="dcterms:W3CDTF">2022-01-21T05:42:49Z</dcterms:modified>
</cp:coreProperties>
</file>